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9/5/23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CONF-MSS</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D29A50B8-9CFC-DE41-C578-6035835D791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4836" y="850764"/>
            <a:ext cx="2075205" cy="241371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45</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8</cp:revision>
  <dcterms:created xsi:type="dcterms:W3CDTF">2023-06-27T02:26:40Z</dcterms:created>
  <dcterms:modified xsi:type="dcterms:W3CDTF">2023-09-05T02:48:30Z</dcterms:modified>
  <cp:category>Research poster templates </cp:category>
</cp:coreProperties>
</file>